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50AAE6"/>
    <a:srgbClr val="5A6EB4"/>
    <a:srgbClr val="A00078"/>
    <a:srgbClr val="A01E28"/>
    <a:srgbClr val="A08232"/>
    <a:srgbClr val="DCA01E"/>
    <a:srgbClr val="FA8214"/>
    <a:srgbClr val="82BE3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701" autoAdjust="0"/>
    <p:restoredTop sz="91212" autoAdjust="0"/>
  </p:normalViewPr>
  <p:slideViewPr>
    <p:cSldViewPr showGuides="1">
      <p:cViewPr varScale="1">
        <p:scale>
          <a:sx n="108" d="100"/>
          <a:sy n="108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660775" y="468313"/>
            <a:ext cx="275907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541338" y="8532813"/>
            <a:ext cx="3103562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800"/>
              <a:t>KIT – Universität des Landes Baden-Württemberg und 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de-DE" sz="800"/>
              <a:t>nationales Forschungszentrum in der Helmholtz-Gemeinschaft</a:t>
            </a:r>
          </a:p>
        </p:txBody>
      </p:sp>
      <p:pic>
        <p:nvPicPr>
          <p:cNvPr id="9223" name="Picture 11" descr="KIT-Logo-rgb_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9275" y="188913"/>
            <a:ext cx="10080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30842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/>
              <a:t>Prof. Dr. Max Mustermann | Musterfakultät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527DC3E-3A27-4D23-9336-3EAB36224A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61700886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ieren 14"/>
          <p:cNvGrpSpPr/>
          <p:nvPr userDrawn="1"/>
        </p:nvGrpSpPr>
        <p:grpSpPr>
          <a:xfrm>
            <a:off x="71438" y="2143116"/>
            <a:ext cx="9358346" cy="4643446"/>
            <a:chOff x="0" y="2214554"/>
            <a:chExt cx="9358346" cy="4643446"/>
          </a:xfrm>
        </p:grpSpPr>
        <p:sp>
          <p:nvSpPr>
            <p:cNvPr id="9" name="Rechteck 8"/>
            <p:cNvSpPr/>
            <p:nvPr userDrawn="1"/>
          </p:nvSpPr>
          <p:spPr>
            <a:xfrm>
              <a:off x="0" y="2214554"/>
              <a:ext cx="9358346" cy="4643446"/>
            </a:xfrm>
            <a:prstGeom prst="rect">
              <a:avLst/>
            </a:prstGeom>
            <a:solidFill>
              <a:srgbClr val="FF99FF"/>
            </a:solidFill>
            <a:ln>
              <a:solidFill>
                <a:srgbClr val="FF99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Textfeld 9"/>
            <p:cNvSpPr txBox="1"/>
            <p:nvPr userDrawn="1"/>
          </p:nvSpPr>
          <p:spPr>
            <a:xfrm>
              <a:off x="1428728" y="4354305"/>
              <a:ext cx="62865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baseline="0" dirty="0" smtClean="0"/>
                <a:t>Fügen Sie auf der Masterfolie ein frei wählbares Bild ein (z.B. passend zum Vortrag)</a:t>
              </a:r>
            </a:p>
          </p:txBody>
        </p:sp>
      </p:grpSp>
      <p:pic>
        <p:nvPicPr>
          <p:cNvPr id="26635" name="Picture 9" descr="II_rahmen_neu_tite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175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14"/>
          <p:cNvSpPr txBox="1">
            <a:spLocks noChangeArrowheads="1"/>
          </p:cNvSpPr>
          <p:nvPr userDrawn="1"/>
        </p:nvSpPr>
        <p:spPr bwMode="auto">
          <a:xfrm>
            <a:off x="396875" y="6475413"/>
            <a:ext cx="3670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e-DE" sz="800"/>
              <a:t>KIT – Universität des Landes Baden-Württemberg und</a:t>
            </a:r>
          </a:p>
          <a:p>
            <a:r>
              <a:rPr lang="de-DE" sz="800"/>
              <a:t>nationales Forschungszentrum in der Helmholtz-Gemeinschaft</a:t>
            </a:r>
          </a:p>
        </p:txBody>
      </p:sp>
      <p:sp>
        <p:nvSpPr>
          <p:cNvPr id="13" name="Text Box 21"/>
          <p:cNvSpPr txBox="1">
            <a:spLocks noChangeArrowheads="1"/>
          </p:cNvSpPr>
          <p:nvPr userDrawn="1"/>
        </p:nvSpPr>
        <p:spPr bwMode="auto">
          <a:xfrm>
            <a:off x="385763" y="3367088"/>
            <a:ext cx="45370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r>
              <a:rPr lang="de-DE" sz="1000">
                <a:solidFill>
                  <a:schemeClr val="bg1"/>
                </a:solidFill>
              </a:rPr>
              <a:t>INSTITUTS-, FAKULTÄTS-, ABTEILUNGSNAME (in der Masteransicht ändern)</a:t>
            </a:r>
          </a:p>
        </p:txBody>
      </p:sp>
      <p:sp>
        <p:nvSpPr>
          <p:cNvPr id="14" name="Text Box 14"/>
          <p:cNvSpPr txBox="1">
            <a:spLocks noChangeArrowheads="1"/>
          </p:cNvSpPr>
          <p:nvPr userDrawn="1"/>
        </p:nvSpPr>
        <p:spPr bwMode="auto">
          <a:xfrm>
            <a:off x="7318375" y="6497638"/>
            <a:ext cx="1727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defRPr/>
            </a:pPr>
            <a:r>
              <a:rPr lang="de-DE" sz="1600" b="1">
                <a:solidFill>
                  <a:schemeClr val="bg1"/>
                </a:solidFill>
              </a:rPr>
              <a:t>www.kit.edu</a:t>
            </a:r>
          </a:p>
        </p:txBody>
      </p:sp>
      <p:pic>
        <p:nvPicPr>
          <p:cNvPr id="26639" name="Picture 11" descr="KIT-Logo-rgb_de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33375"/>
            <a:ext cx="1619250" cy="74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5316" y="6354000"/>
            <a:ext cx="504000" cy="504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FB4D9-8840-41EB-A9F8-BFF2CA32B5C3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9563" y="333375"/>
            <a:ext cx="2089150" cy="5759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333375"/>
            <a:ext cx="6116638" cy="5759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724BA3-BD8B-4ECA-A488-0BE6F5FCB7BC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95509-E9C4-4C52-B6C4-3EFD267CC9B8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5" name="Datumsplatzhalter 10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00B7D-D4EE-4E52-8CF6-E21106E7B032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921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198563"/>
            <a:ext cx="4102100" cy="4894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26139-F643-44FF-AAD1-A5E7D928C491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8" name="Datumsplatzhalter 10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36EBF-8DAC-4CDC-8264-BEDBDC5815CC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4" name="Datumsplatzhalter 10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D542B-2D33-418B-BBB1-CDD1FA1F5B13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3" name="Datumsplatzhalter 10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32B0D-02BD-4C25-B576-68C4BF7352DA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86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E145C-D8C2-4CF1-BEAD-89924CE3C73D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6" name="Datumsplatzhalter 10"/>
          <p:cNvSpPr>
            <a:spLocks noGrp="1"/>
          </p:cNvSpPr>
          <p:nvPr>
            <p:ph type="dt" sz="half" idx="11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B6E62-BF3D-4F87-A906-9918D36F4CE8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II_rahmen_neu_folge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333375"/>
            <a:ext cx="69119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Folientitel durch klicken hinzufügen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2113" y="1198563"/>
            <a:ext cx="83566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Karlsruhe Institute of Technology (KIT).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011863" y="6453188"/>
            <a:ext cx="273685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spcBef>
                <a:spcPct val="50000"/>
              </a:spcBef>
              <a:defRPr/>
            </a:pPr>
            <a:r>
              <a:rPr lang="de-DE" sz="900"/>
              <a:t>Abteilungs-, Fakultäts-, Institutsbezeichnung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50825" y="6445250"/>
            <a:ext cx="3254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spcBef>
                <a:spcPct val="50000"/>
              </a:spcBef>
              <a:defRPr/>
            </a:pPr>
            <a:fld id="{643774FD-E815-4B85-B421-6F4167BD583D}" type="slidenum">
              <a:rPr lang="de-DE" sz="900" b="1"/>
              <a:pPr>
                <a:spcBef>
                  <a:spcPct val="50000"/>
                </a:spcBef>
                <a:defRPr/>
              </a:pPr>
              <a:t>‹Nr.›</a:t>
            </a:fld>
            <a:endParaRPr lang="de-DE" sz="900" b="1"/>
          </a:p>
        </p:txBody>
      </p:sp>
      <p:pic>
        <p:nvPicPr>
          <p:cNvPr id="1032" name="Picture 13" descr="KIT-Logo-rgb_de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67625" y="333375"/>
            <a:ext cx="107632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01800" y="6445250"/>
            <a:ext cx="42481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de-DE"/>
              <a:t>Prof. Max Mustermann - Präsentationstitel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12000" y="6444000"/>
            <a:ext cx="1044000" cy="360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BA7AA-6298-44A2-ACDB-BBB73CBEB7EC}" type="datetime1">
              <a:rPr lang="de-DE" smtClean="0"/>
              <a:pPr/>
              <a:t>10.07.2015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14325" indent="-314325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14325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209675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3pPr>
      <a:lvl4pPr marL="165735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95500" indent="-2762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60000"/>
        <a:buBlip>
          <a:blip r:embed="rId18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uehner@kit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ifb.kit.edu/web/Stellenausschreibung103" TargetMode="External"/><Relationship Id="rId4" Type="http://schemas.openxmlformats.org/officeDocument/2006/relationships/hyperlink" Target="mailto:schillinger@kit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Wissenschaftliche Hilfskraft gesucht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1400" dirty="0" smtClean="0"/>
              <a:t>Der Lehrstuhl </a:t>
            </a:r>
            <a:r>
              <a:rPr lang="de-DE" sz="1400" dirty="0" smtClean="0"/>
              <a:t>Wissensmanagement</a:t>
            </a:r>
            <a:r>
              <a:rPr lang="de-DE" sz="1400" dirty="0" smtClean="0"/>
              <a:t>/Web Science</a:t>
            </a:r>
            <a:r>
              <a:rPr lang="de-DE" sz="1400" dirty="0" smtClean="0"/>
              <a:t> </a:t>
            </a:r>
            <a:r>
              <a:rPr lang="de-DE" sz="1400" dirty="0" smtClean="0"/>
              <a:t>am Institut AIFB sucht zur Unterstützung des Sekretariats eine wissenschaftliche Hilfskraft. Wir bieten Ihnen abwechslungsreiche Aufgaben und die Möglichkeit sich neue Kenntnisse anzueignen.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r>
              <a:rPr lang="de-DE" sz="1400" dirty="0" smtClean="0"/>
              <a:t>Aufgaben:</a:t>
            </a:r>
          </a:p>
          <a:p>
            <a:pPr lvl="0"/>
            <a:r>
              <a:rPr lang="de-DE" sz="1400" dirty="0" smtClean="0"/>
              <a:t>Administrative Unterstützung bei </a:t>
            </a:r>
            <a:r>
              <a:rPr lang="de-DE" sz="1400" dirty="0" err="1" smtClean="0"/>
              <a:t>Sekretariatsaufgaben</a:t>
            </a:r>
            <a:endParaRPr lang="de-DE" sz="1400" dirty="0" smtClean="0"/>
          </a:p>
          <a:p>
            <a:pPr lvl="0"/>
            <a:r>
              <a:rPr lang="de-DE" sz="1400" dirty="0" smtClean="0"/>
              <a:t>Unterstützung bei der Durchführung von Veranstaltungen</a:t>
            </a:r>
          </a:p>
          <a:p>
            <a:pPr>
              <a:buNone/>
            </a:pPr>
            <a:endParaRPr lang="de-DE" sz="1400" dirty="0" smtClean="0"/>
          </a:p>
          <a:p>
            <a:pPr>
              <a:buNone/>
            </a:pPr>
            <a:r>
              <a:rPr lang="de-DE" sz="1400" dirty="0" smtClean="0"/>
              <a:t>Das sollten Sie mitbringen:</a:t>
            </a:r>
          </a:p>
          <a:p>
            <a:pPr lvl="0"/>
            <a:r>
              <a:rPr lang="de-DE" sz="1400" dirty="0" smtClean="0"/>
              <a:t>Gute Deutsch- und Englischkenntnisse in Wort und Schrift</a:t>
            </a:r>
          </a:p>
          <a:p>
            <a:pPr lvl="0"/>
            <a:r>
              <a:rPr lang="de-DE" sz="1400" dirty="0" smtClean="0"/>
              <a:t>Zuverlässigkeit, Eigenverantwortung und organisiertes Denken</a:t>
            </a:r>
          </a:p>
          <a:p>
            <a:pPr lvl="0"/>
            <a:r>
              <a:rPr lang="de-DE" sz="1400" dirty="0" smtClean="0"/>
              <a:t>Bereitschaft die Arbeitszeit auf 3-4 Tage in der Woche aufzuteilen (2-3 Stunden täglich)</a:t>
            </a:r>
          </a:p>
          <a:p>
            <a:endParaRPr lang="de-DE" sz="1400" dirty="0" smtClean="0"/>
          </a:p>
          <a:p>
            <a:pPr>
              <a:buNone/>
            </a:pPr>
            <a:r>
              <a:rPr lang="de-DE" sz="1400" dirty="0" smtClean="0"/>
              <a:t>Das bieten wir:</a:t>
            </a:r>
          </a:p>
          <a:p>
            <a:pPr lvl="0"/>
            <a:r>
              <a:rPr lang="de-DE" sz="1400" dirty="0" smtClean="0"/>
              <a:t>Bezahlung nach Standardkonditionen mit 40h/Monat; Vertragslaufzeit für 6 Monate oder mehr.</a:t>
            </a:r>
          </a:p>
          <a:p>
            <a:pPr lvl="0"/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Ihre Bewerbung mit Anschreiben, Lebenslauf, und aktuellem Notenauszug senden Sie bitte an </a:t>
            </a:r>
            <a:br>
              <a:rPr lang="de-DE" sz="1400" dirty="0" smtClean="0"/>
            </a:br>
            <a:r>
              <a:rPr lang="de-DE" sz="1400" dirty="0" smtClean="0"/>
              <a:t>Beate Kühner und Gisela Schillinger </a:t>
            </a:r>
            <a:r>
              <a:rPr lang="de-DE" sz="1400" u="sng" dirty="0" smtClean="0">
                <a:hlinkClick r:id="rId3"/>
              </a:rPr>
              <a:t>kuehner@kit.edu</a:t>
            </a:r>
            <a:r>
              <a:rPr lang="de-DE" sz="1400" dirty="0" smtClean="0"/>
              <a:t>; </a:t>
            </a:r>
            <a:r>
              <a:rPr lang="de-DE" sz="1400" u="sng" dirty="0" smtClean="0">
                <a:hlinkClick r:id="rId4"/>
              </a:rPr>
              <a:t>schillinger@kit.edu</a:t>
            </a:r>
            <a:r>
              <a:rPr lang="de-DE" sz="1400" dirty="0" smtClean="0"/>
              <a:t> </a:t>
            </a:r>
          </a:p>
          <a:p>
            <a:pPr marL="0" indent="0">
              <a:buNone/>
            </a:pP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Weitere Informationen finden Sie unter </a:t>
            </a:r>
            <a:r>
              <a:rPr lang="de-DE" sz="1400" dirty="0" smtClean="0">
                <a:hlinkClick r:id="rId5"/>
              </a:rPr>
              <a:t>http://www.aifb.kit.edu/web/Stellenausschreibung103</a:t>
            </a:r>
            <a:r>
              <a:rPr lang="de-DE" sz="1400" dirty="0" smtClean="0"/>
              <a:t> </a:t>
            </a:r>
          </a:p>
          <a:p>
            <a:pPr lvl="0">
              <a:buNone/>
            </a:pPr>
            <a:endParaRPr lang="de-DE" sz="1200" dirty="0" smtClean="0"/>
          </a:p>
          <a:p>
            <a:pPr>
              <a:buNone/>
            </a:pPr>
            <a:endParaRPr lang="de-DE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T_master_ppt2007_de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D9D9D9"/>
      </a:lt2>
      <a:accent1>
        <a:srgbClr val="009682"/>
      </a:accent1>
      <a:accent2>
        <a:srgbClr val="4664AA"/>
      </a:accent2>
      <a:accent3>
        <a:srgbClr val="FFFFFF"/>
      </a:accent3>
      <a:accent4>
        <a:srgbClr val="000000"/>
      </a:accent4>
      <a:accent5>
        <a:srgbClr val="AAC9C1"/>
      </a:accent5>
      <a:accent6>
        <a:srgbClr val="3F5A9A"/>
      </a:accent6>
      <a:hlink>
        <a:srgbClr val="808080"/>
      </a:hlink>
      <a:folHlink>
        <a:srgbClr val="7D92C3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D9D9D9"/>
        </a:lt2>
        <a:accent1>
          <a:srgbClr val="009682"/>
        </a:accent1>
        <a:accent2>
          <a:srgbClr val="4664AA"/>
        </a:accent2>
        <a:accent3>
          <a:srgbClr val="FFFFFF"/>
        </a:accent3>
        <a:accent4>
          <a:srgbClr val="000000"/>
        </a:accent4>
        <a:accent5>
          <a:srgbClr val="AAC9C1"/>
        </a:accent5>
        <a:accent6>
          <a:srgbClr val="3F5A9A"/>
        </a:accent6>
        <a:hlink>
          <a:srgbClr val="808080"/>
        </a:hlink>
        <a:folHlink>
          <a:srgbClr val="7D92C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KIT_master_ppt2007_de</Template>
  <TotalTime>0</TotalTime>
  <Words>109</Words>
  <Application>Microsoft Office PowerPoint</Application>
  <PresentationFormat>Bildschirmpräsentation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KIT_master_ppt2007_de</vt:lpstr>
      <vt:lpstr>Wissenschaftliche Hilfskraft gesucht</vt:lpstr>
    </vt:vector>
  </TitlesOfParts>
  <Company>KIT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Kühne</dc:creator>
  <cp:lastModifiedBy>Beate Kühne</cp:lastModifiedBy>
  <cp:revision>6</cp:revision>
  <dcterms:created xsi:type="dcterms:W3CDTF">2015-07-08T08:49:46Z</dcterms:created>
  <dcterms:modified xsi:type="dcterms:W3CDTF">2015-07-10T07:56:50Z</dcterms:modified>
</cp:coreProperties>
</file>